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1"/>
  </p:handoutMasterIdLst>
  <p:sldIdLst>
    <p:sldId id="256" r:id="rId2"/>
    <p:sldId id="260" r:id="rId3"/>
    <p:sldId id="257" r:id="rId4"/>
    <p:sldId id="261" r:id="rId5"/>
    <p:sldId id="276" r:id="rId6"/>
    <p:sldId id="262" r:id="rId7"/>
    <p:sldId id="263" r:id="rId8"/>
    <p:sldId id="264" r:id="rId9"/>
    <p:sldId id="265" r:id="rId10"/>
    <p:sldId id="259" r:id="rId11"/>
    <p:sldId id="267" r:id="rId12"/>
    <p:sldId id="268" r:id="rId13"/>
    <p:sldId id="277" r:id="rId14"/>
    <p:sldId id="278" r:id="rId15"/>
    <p:sldId id="271" r:id="rId16"/>
    <p:sldId id="266" r:id="rId17"/>
    <p:sldId id="258" r:id="rId18"/>
    <p:sldId id="270" r:id="rId19"/>
    <p:sldId id="274" r:id="rId20"/>
  </p:sldIdLst>
  <p:sldSz cx="9144000" cy="6858000" type="screen4x3"/>
  <p:notesSz cx="3382963" cy="5211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7ACDC8-2AC6-4FD3-B94E-DB5B1840D5DF}" v="124" dt="2020-02-07T12:37:03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364" autoAdjust="0"/>
  </p:normalViewPr>
  <p:slideViewPr>
    <p:cSldViewPr>
      <p:cViewPr varScale="1">
        <p:scale>
          <a:sx n="110" d="100"/>
          <a:sy n="110" d="100"/>
        </p:scale>
        <p:origin x="-164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65263" cy="261938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916113" y="0"/>
            <a:ext cx="1466850" cy="261938"/>
          </a:xfrm>
          <a:prstGeom prst="rect">
            <a:avLst/>
          </a:prstGeom>
        </p:spPr>
        <p:txBody>
          <a:bodyPr vert="horz" lIns="91438" tIns="45718" rIns="91438" bIns="45718" rtlCol="0"/>
          <a:lstStyle>
            <a:lvl1pPr algn="r">
              <a:defRPr sz="1200"/>
            </a:lvl1pPr>
          </a:lstStyle>
          <a:p>
            <a:fld id="{60D730AC-627F-452E-8DE4-5A8949E6EEEF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4949825"/>
            <a:ext cx="1465263" cy="261938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916113" y="4949825"/>
            <a:ext cx="1466850" cy="261938"/>
          </a:xfrm>
          <a:prstGeom prst="rect">
            <a:avLst/>
          </a:prstGeom>
        </p:spPr>
        <p:txBody>
          <a:bodyPr vert="horz" lIns="91438" tIns="45718" rIns="91438" bIns="45718" rtlCol="0" anchor="b"/>
          <a:lstStyle>
            <a:lvl1pPr algn="r">
              <a:defRPr sz="1200"/>
            </a:lvl1pPr>
          </a:lstStyle>
          <a:p>
            <a:fld id="{A7D200B2-CFEE-45C3-9EA8-9BD342E78B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0777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62F17CD-4114-4F40-B99E-F5AB499207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572F78-09BF-470D-95FA-90AC6A3F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17CD-4114-4F40-B99E-F5AB499207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2F78-09BF-470D-95FA-90AC6A3F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17CD-4114-4F40-B99E-F5AB499207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2F78-09BF-470D-95FA-90AC6A3F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2F17CD-4114-4F40-B99E-F5AB499207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572F78-09BF-470D-95FA-90AC6A3F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62F17CD-4114-4F40-B99E-F5AB499207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572F78-09BF-470D-95FA-90AC6A3F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17CD-4114-4F40-B99E-F5AB499207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2F78-09BF-470D-95FA-90AC6A3F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17CD-4114-4F40-B99E-F5AB499207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2F78-09BF-470D-95FA-90AC6A3F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2F17CD-4114-4F40-B99E-F5AB499207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572F78-09BF-470D-95FA-90AC6A3F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F17CD-4114-4F40-B99E-F5AB499207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72F78-09BF-470D-95FA-90AC6A3F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2F17CD-4114-4F40-B99E-F5AB499207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572F78-09BF-470D-95FA-90AC6A3F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2F17CD-4114-4F40-B99E-F5AB499207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572F78-09BF-470D-95FA-90AC6A3F8D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2F17CD-4114-4F40-B99E-F5AB499207E0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572F78-09BF-470D-95FA-90AC6A3F8D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930883" cy="864097"/>
          </a:xfrm>
        </p:spPr>
        <p:txBody>
          <a:bodyPr>
            <a:noAutofit/>
          </a:bodyPr>
          <a:lstStyle/>
          <a:p>
            <a:pPr marL="182880" algn="ctr"/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Муниципальное бюджетное дошкольное образовательное учреждение « Детский сад № 1 «Малх» с.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Побединское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Грозненского муниципального района</a:t>
            </a:r>
            <a:r>
              <a:rPr lang="ru-RU" sz="2000" dirty="0">
                <a:solidFill>
                  <a:schemeClr val="tx1"/>
                </a:solidFill>
                <a:ea typeface="+mj-lt"/>
                <a:cs typeface="+mj-lt"/>
              </a:rPr>
              <a:t>»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785926"/>
            <a:ext cx="6172200" cy="2006562"/>
          </a:xfrm>
        </p:spPr>
        <p:txBody>
          <a:bodyPr vert="horz" anchor="t"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«Самодельные шумовые инструменты»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Выполнила: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Арсанукаева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Яхита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ru-RU" sz="2000" dirty="0" err="1">
                <a:solidFill>
                  <a:schemeClr val="tx1"/>
                </a:solidFill>
                <a:latin typeface="Times New Roman"/>
                <a:cs typeface="Times New Roman"/>
              </a:rPr>
              <a:t>Байтуркаевна</a:t>
            </a:r>
            <a:r>
              <a:rPr lang="ru-RU" sz="2000" dirty="0">
                <a:solidFill>
                  <a:schemeClr val="tx1"/>
                </a:solidFill>
                <a:latin typeface="Times New Roman"/>
                <a:cs typeface="Times New Roman"/>
              </a:rPr>
              <a:t>, музыкальный руководитель</a:t>
            </a:r>
          </a:p>
          <a:p>
            <a:pPr algn="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cs typeface="Times New Roman"/>
              </a:rPr>
              <a:t>2019 г.</a:t>
            </a:r>
          </a:p>
        </p:txBody>
      </p:sp>
    </p:spTree>
    <p:extLst>
      <p:ext uri="{BB962C8B-B14F-4D97-AF65-F5344CB8AC3E}">
        <p14:creationId xmlns:p14="http://schemas.microsoft.com/office/powerpoint/2010/main" xmlns="" val="12773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20200225_10223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572560" cy="6259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98975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20200225_15564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358246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873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MG_20200225_1557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358246" cy="6188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13980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C:\Users\USER\Desktop\IMG_20200225_1557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42968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IMG_20200225_1557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19256" cy="5493224"/>
          </a:xfrm>
        </p:spPr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 Заключительный этап:</a:t>
            </a:r>
          </a:p>
          <a:p>
            <a:pPr marL="0" indent="0">
              <a:buNone/>
            </a:pPr>
            <a:endParaRPr lang="ru-RU" sz="3200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создание оркестра;</a:t>
            </a:r>
          </a:p>
          <a:p>
            <a:pPr marL="0" indent="0">
              <a:buNone/>
            </a:pPr>
            <a:endParaRPr lang="ru-RU" sz="3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выступление оркестра на праздниках;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32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MG_20200225_1026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429684" cy="6188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664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202002261442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0606" y="4762"/>
            <a:ext cx="6848475" cy="6848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8284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8219256" cy="41044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многих детей игра на музыкальных инструментах помогает передать чувство, внутренний духовный мир. Это прекрасное средство не только индивидуального развития, но и развития мышления, творческой инициативы, сознательных отношений между детьми.</a:t>
            </a:r>
          </a:p>
          <a:p>
            <a:pPr algn="just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8014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449144" cy="1152128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4984" y="1600200"/>
            <a:ext cx="6667376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45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 vert="horz" anchor="t">
            <a:normAutofit/>
          </a:bodyPr>
          <a:lstStyle/>
          <a:p>
            <a:pPr marL="0" indent="0" algn="ctr">
              <a:buNone/>
              <a:defRPr/>
            </a:pPr>
            <a:r>
              <a:rPr lang="ru-RU" b="1" dirty="0"/>
              <a:t>Проект «Самодельные шумовые музыкальные инструменты»</a:t>
            </a:r>
          </a:p>
          <a:p>
            <a:pPr>
              <a:defRPr/>
            </a:pPr>
            <a:r>
              <a:rPr lang="ru-RU" b="1" dirty="0"/>
              <a:t>Тип проекта</a:t>
            </a:r>
            <a:r>
              <a:rPr lang="ru-RU" dirty="0"/>
              <a:t>: познавательный, творческий, </a:t>
            </a:r>
          </a:p>
          <a:p>
            <a:pPr>
              <a:defRPr/>
            </a:pPr>
            <a:r>
              <a:rPr lang="ru-RU" b="1" dirty="0"/>
              <a:t>Вид проекта: </a:t>
            </a:r>
            <a:r>
              <a:rPr lang="ru-RU" dirty="0"/>
              <a:t>групповой. </a:t>
            </a:r>
          </a:p>
          <a:p>
            <a:pPr>
              <a:defRPr/>
            </a:pPr>
            <a:r>
              <a:rPr lang="ru-RU" b="1" dirty="0"/>
              <a:t>По срокам реализации:</a:t>
            </a:r>
            <a:r>
              <a:rPr lang="ru-RU" dirty="0"/>
              <a:t> среднесрочный (с </a:t>
            </a:r>
            <a:r>
              <a:rPr lang="ru-RU" dirty="0" smtClean="0"/>
              <a:t>07.10.2019 </a:t>
            </a:r>
            <a:r>
              <a:rPr lang="ru-RU" dirty="0"/>
              <a:t>по </a:t>
            </a:r>
            <a:r>
              <a:rPr lang="ru-RU" dirty="0" smtClean="0"/>
              <a:t>08.11.2019)</a:t>
            </a:r>
            <a:endParaRPr lang="ru-RU" dirty="0"/>
          </a:p>
          <a:p>
            <a:pPr>
              <a:defRPr/>
            </a:pPr>
            <a:r>
              <a:rPr lang="ru-RU" b="1" dirty="0"/>
              <a:t>Участники проекта</a:t>
            </a:r>
            <a:r>
              <a:rPr lang="ru-RU" dirty="0"/>
              <a:t>: воспитанники и воспитатели старшей группы, музыкальный руководитель, родители воспитанников.</a:t>
            </a:r>
          </a:p>
          <a:p>
            <a:pPr>
              <a:defRPr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98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219256" cy="54932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Один из популярных видов детской деятельности в детском саду – это игра на детских музыкальных инструментах. Это самая доступная форма общения ребенка с музыкой, именно здесь проявляется богатое воображение, стремление к самовыражению, способность перевоплощаться и создавать новый образ. Активное включение ребенка в процесс восприятия музыки и ее исполнения способствует гармоничному психическому развитию ребенка. Большие возможности открываются у детей, вовлеченных с раннего возраста в групповые формы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музицирования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 частности детский оркестр. И самым излюбленным является оркестр из самодельных музыкальных инструментов. Ведь именно самодельные инструменты будят творческую мысль, помогают детям понять, откуда берутся звуки.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77696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91264" cy="5997280"/>
          </a:xfrm>
        </p:spPr>
        <p:txBody>
          <a:bodyPr vert="horz" anchor="t"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	Цель проекта:</a:t>
            </a:r>
            <a:r>
              <a:rPr lang="ru-RU" dirty="0"/>
              <a:t> формирование у детей интереса к музыке в процессе изготовления и через игру на самодельных музыкальных инструментах.</a:t>
            </a:r>
          </a:p>
          <a:p>
            <a:pPr marL="0" indent="0" algn="just">
              <a:buNone/>
            </a:pPr>
            <a:r>
              <a:rPr lang="ru-RU" b="1" dirty="0"/>
              <a:t>	Задачи проекта:</a:t>
            </a:r>
            <a:endParaRPr lang="ru-RU" dirty="0"/>
          </a:p>
          <a:p>
            <a:pPr algn="just"/>
            <a:r>
              <a:rPr lang="ru-RU" dirty="0"/>
              <a:t> Расширять кругозор детей на основе знакомства с музыкальными инструментами, их строением и звучанием.</a:t>
            </a:r>
          </a:p>
          <a:p>
            <a:pPr algn="just"/>
            <a:r>
              <a:rPr lang="ru-RU" dirty="0"/>
              <a:t>Способствовать формированию навыков приемов игры на музыкальных инструментах.</a:t>
            </a:r>
          </a:p>
          <a:p>
            <a:pPr algn="just"/>
            <a:r>
              <a:rPr lang="ru-RU" dirty="0"/>
              <a:t>Развивать интерес к </a:t>
            </a:r>
            <a:r>
              <a:rPr lang="ru-RU" dirty="0" err="1"/>
              <a:t>музицированнию</a:t>
            </a:r>
            <a:r>
              <a:rPr lang="ru-RU" dirty="0"/>
              <a:t> через использование самодельных шумовых музыкальных инструментов.</a:t>
            </a:r>
          </a:p>
          <a:p>
            <a:pPr algn="just"/>
            <a:r>
              <a:rPr lang="ru-RU" dirty="0"/>
              <a:t>Развивать у детей творческие способности при изготовлении самодельных шумовых музыкальных инструментов.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8989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075240" cy="585326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b="1" dirty="0"/>
              <a:t>Гипотеза: </a:t>
            </a:r>
            <a:r>
              <a:rPr lang="ru-RU" sz="2800" dirty="0"/>
              <a:t>Предположим, что любой человек, даже ребенок, может изготовить простой музыкальный инструмент, если он знаком с музыкальными инструментами и умеет фантазировать. Сделав интересные и простые шумовые инструменты, поможет заинтересовать детей к творческой работе для создания ансамбля.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625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91264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r>
              <a:rPr lang="ru-RU" b="1" dirty="0"/>
              <a:t>Ожидаемый результат:</a:t>
            </a:r>
            <a:endParaRPr lang="ru-RU" dirty="0"/>
          </a:p>
          <a:p>
            <a:pPr lvl="0" algn="just"/>
            <a:r>
              <a:rPr lang="ru-RU" dirty="0"/>
              <a:t>Повышение уровня осведомлённости дошкольников о музыкальных шумовых инструментах</a:t>
            </a:r>
          </a:p>
          <a:p>
            <a:pPr lvl="0" algn="just"/>
            <a:r>
              <a:rPr lang="ru-RU" dirty="0"/>
              <a:t>Овладение расширенным словарным запасом на тему о русских народных музыкальных инструментах</a:t>
            </a:r>
          </a:p>
          <a:p>
            <a:pPr lvl="0" algn="just"/>
            <a:r>
              <a:rPr lang="ru-RU" dirty="0"/>
              <a:t>обогащение знаний детей о разнообразии мира звуков и музыкальных инструментов;</a:t>
            </a:r>
          </a:p>
          <a:p>
            <a:pPr lvl="0" algn="just"/>
            <a:r>
              <a:rPr lang="ru-RU" dirty="0"/>
              <a:t>содействовать созданию атмосферы творческого сотрудничества, уважения к окружающим. </a:t>
            </a:r>
          </a:p>
          <a:p>
            <a:pPr lvl="0" algn="just"/>
            <a:r>
              <a:rPr lang="ru-RU" dirty="0"/>
              <a:t>повышение осведомленности родителей о музыкальных инструментах, заинтересованности жизнью образовательного учреждения.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866730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219256" cy="5349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1.Организационно-подготовительный этап: 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поиск информации о различных звуках и музыкальных инструментах, в книгах, журналах, сети интернет;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анализ собранной информации, классификация инструментов;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создание проекта.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55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200225_1605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286808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3163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75240" cy="556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Основной этап: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совместная работа с детьми по изготовлению детских инструментов;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исследование звуков различного происхождения, материалы, из чего можно сделать своими руками инструмент;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разучивание песен, стихов, плясок с применением шумовых инструментов и использование их в других видах деятельности (на праздниках, развлечениях, в ООД, в театральной и свободных видах деятельности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активное использование шумовых музыкальных инструментов в образовательной деятельности. 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054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351</TotalTime>
  <Words>436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Муниципальное бюджетное дошкольное образовательное учреждение « Детский сад № 1 «Малх» с. Побединское Грозненского муниципального района» </vt:lpstr>
      <vt:lpstr>Слайд 2</vt:lpstr>
      <vt:lpstr>Актуальность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 СПАСИБО ЗА ВНИМАНИЕ!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 Дульдургинский детский сад «Бэлиг»</dc:title>
  <dc:creator>Админ</dc:creator>
  <cp:lastModifiedBy>USER</cp:lastModifiedBy>
  <cp:revision>68</cp:revision>
  <cp:lastPrinted>2020-03-01T14:45:15Z</cp:lastPrinted>
  <dcterms:created xsi:type="dcterms:W3CDTF">2019-02-06T07:46:41Z</dcterms:created>
  <dcterms:modified xsi:type="dcterms:W3CDTF">2020-03-02T04:31:30Z</dcterms:modified>
</cp:coreProperties>
</file>